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i8umu8BFYKIgQRR8mjAATsXW3d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4385e6a6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4385e6a6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e75dc15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9e75dc15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9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Views WITH CHECK OPTION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WITH CHECK OPTION?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WITH CHECK OPTION?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is an option of a view, which prevents later insertions or deletions in the view.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Whenever you update or insert a row of the base tables through a view, MySQL ensures that the insert or update operation is conformed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the definition of the view.</a:t>
            </a:r>
            <a:endParaRPr b="1"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view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db.view_name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statement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check option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4385e6a6b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4385e6a6b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4385e6a6b_0_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Creating a view with check option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replace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customer_status_D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'D'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check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option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customer_status_D;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insert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customer_status_D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0000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00000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987398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00000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00000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'C'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NOT ACCEPTED!!! Rows on view were defined with status = ‘D’</a:t>
            </a:r>
            <a:endParaRPr b="1" sz="15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a4385e6a6b_0_2"/>
          <p:cNvSpPr txBox="1"/>
          <p:nvPr/>
        </p:nvSpPr>
        <p:spPr>
          <a:xfrm>
            <a:off x="4071950" y="653650"/>
            <a:ext cx="4082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Hint: show full tables;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e75dc15aa_0_1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e75dc15aa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9e75dc15aa_0_1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Creating a view with check option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replace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customer_status_D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'D'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customer_status_D;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insert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customer_status_D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0000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00000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987398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00000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00000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'C'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ACCEPTED!!! Rows on view were defined with status = ‘D’, even while the condition is not met.</a:t>
            </a:r>
            <a:endParaRPr b="1" sz="15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g9e75dc15aa_0_10"/>
          <p:cNvSpPr txBox="1"/>
          <p:nvPr/>
        </p:nvSpPr>
        <p:spPr>
          <a:xfrm>
            <a:off x="4071950" y="653650"/>
            <a:ext cx="4082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Hint: show full tables;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